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5D4B2B4-AECF-4E10-B1D8-B495E37347F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9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274771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76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7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351761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6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40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7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52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387437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32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239843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B81F4-9F24-4C35-89F4-7FAFEE888B58}"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4B2B4-AECF-4E10-B1D8-B495E37347F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7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B81F4-9F24-4C35-89F4-7FAFEE888B58}"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4B2B4-AECF-4E10-B1D8-B495E3734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61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B81F4-9F24-4C35-89F4-7FAFEE888B58}"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80936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49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305345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0B81F4-9F24-4C35-89F4-7FAFEE888B58}" type="datetimeFigureOut">
              <a:rPr lang="en-US" smtClean="0"/>
              <a:t>6/3/2021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D4B2B4-AECF-4E10-B1D8-B495E37347FE}" type="slidenum">
              <a:rPr lang="en-US" smtClean="0"/>
              <a:t>‹#›</a:t>
            </a:fld>
            <a:endParaRPr lang="en-US"/>
          </a:p>
        </p:txBody>
      </p:sp>
    </p:spTree>
    <p:extLst>
      <p:ext uri="{BB962C8B-B14F-4D97-AF65-F5344CB8AC3E}">
        <p14:creationId xmlns:p14="http://schemas.microsoft.com/office/powerpoint/2010/main" val="373858644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70C7-D599-480E-979B-7824F58061F2}"/>
              </a:ext>
            </a:extLst>
          </p:cNvPr>
          <p:cNvSpPr>
            <a:spLocks noGrp="1"/>
          </p:cNvSpPr>
          <p:nvPr>
            <p:ph type="ctrTitle"/>
          </p:nvPr>
        </p:nvSpPr>
        <p:spPr/>
        <p:txBody>
          <a:bodyPr>
            <a:normAutofit fontScale="90000"/>
          </a:bodyPr>
          <a:lstStyle/>
          <a:p>
            <a:r>
              <a:rPr lang="en-US" dirty="0"/>
              <a:t>HR Project Management Final Team Presentation</a:t>
            </a:r>
          </a:p>
        </p:txBody>
      </p:sp>
      <p:sp>
        <p:nvSpPr>
          <p:cNvPr id="3" name="Subtitle 2">
            <a:extLst>
              <a:ext uri="{FF2B5EF4-FFF2-40B4-BE49-F238E27FC236}">
                <a16:creationId xmlns:a16="http://schemas.microsoft.com/office/drawing/2014/main" id="{C6EAB908-6CEF-41AA-8659-D1D935DB511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298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E679-EEAF-4831-A2E6-2AAC4EF9B96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5A1C885-786F-4E43-BC24-CA0201D5B1BC}"/>
              </a:ext>
            </a:extLst>
          </p:cNvPr>
          <p:cNvSpPr>
            <a:spLocks noGrp="1"/>
          </p:cNvSpPr>
          <p:nvPr>
            <p:ph idx="1"/>
          </p:nvPr>
        </p:nvSpPr>
        <p:spPr/>
        <p:txBody>
          <a:bodyPr/>
          <a:lstStyle/>
          <a:p>
            <a:pPr>
              <a:buFont typeface="Wingdings" panose="05000000000000000000" pitchFamily="2" charset="2"/>
              <a:buChar char="Ø"/>
            </a:pPr>
            <a:r>
              <a:rPr lang="en-US" dirty="0"/>
              <a:t>Maximize the worldwide virtual team performance by utilizing cooperation, trust and team efficiency tactics.</a:t>
            </a:r>
          </a:p>
          <a:p>
            <a:pPr>
              <a:buFont typeface="Wingdings" panose="05000000000000000000" pitchFamily="2" charset="2"/>
              <a:buChar char="Ø"/>
            </a:pPr>
            <a:r>
              <a:rPr lang="en-US" dirty="0"/>
              <a:t>Create strategies to overcome barriers that often occur from language and timing issues across multinational teams. Benchmark individual styles of leadership against world preferences and discover how to adjust your own style to manage team members successfully from a wide range of ethnic backgrounds.</a:t>
            </a:r>
          </a:p>
        </p:txBody>
      </p:sp>
    </p:spTree>
    <p:extLst>
      <p:ext uri="{BB962C8B-B14F-4D97-AF65-F5344CB8AC3E}">
        <p14:creationId xmlns:p14="http://schemas.microsoft.com/office/powerpoint/2010/main" val="421602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A655-3746-4A62-A334-FBD5DE8F06ED}"/>
              </a:ext>
            </a:extLst>
          </p:cNvPr>
          <p:cNvSpPr>
            <a:spLocks noGrp="1"/>
          </p:cNvSpPr>
          <p:nvPr>
            <p:ph type="title"/>
          </p:nvPr>
        </p:nvSpPr>
        <p:spPr/>
        <p:txBody>
          <a:bodyPr/>
          <a:lstStyle/>
          <a:p>
            <a:r>
              <a:rPr lang="en-US" dirty="0"/>
              <a:t>Communication Plan</a:t>
            </a:r>
          </a:p>
        </p:txBody>
      </p:sp>
      <p:sp>
        <p:nvSpPr>
          <p:cNvPr id="3" name="Content Placeholder 2">
            <a:extLst>
              <a:ext uri="{FF2B5EF4-FFF2-40B4-BE49-F238E27FC236}">
                <a16:creationId xmlns:a16="http://schemas.microsoft.com/office/drawing/2014/main" id="{86E9A137-D5F1-41E8-8272-4A94D3FB00A4}"/>
              </a:ext>
            </a:extLst>
          </p:cNvPr>
          <p:cNvSpPr>
            <a:spLocks noGrp="1"/>
          </p:cNvSpPr>
          <p:nvPr>
            <p:ph idx="1"/>
          </p:nvPr>
        </p:nvSpPr>
        <p:spPr/>
        <p:txBody>
          <a:bodyPr/>
          <a:lstStyle/>
          <a:p>
            <a:pPr>
              <a:buFont typeface="Wingdings" panose="05000000000000000000" pitchFamily="2" charset="2"/>
              <a:buChar char="Ø"/>
            </a:pPr>
            <a:r>
              <a:rPr lang="en-US" dirty="0"/>
              <a:t>As the project manager I plan to provide the respective teams with all product information and papers and also launch the product where possible.</a:t>
            </a:r>
          </a:p>
          <a:p>
            <a:pPr>
              <a:buFont typeface="Wingdings" panose="05000000000000000000" pitchFamily="2" charset="2"/>
              <a:buChar char="Ø"/>
            </a:pPr>
            <a:r>
              <a:rPr lang="en-US" dirty="0"/>
              <a:t>I need to know my team members concerning the different manufacturing processes and assure availability of materials, equipment and also other resources to make sure the project is not delayed.</a:t>
            </a:r>
          </a:p>
          <a:p>
            <a:pPr>
              <a:buFont typeface="Wingdings" panose="05000000000000000000" pitchFamily="2" charset="2"/>
              <a:buChar char="Ø"/>
            </a:pPr>
            <a:r>
              <a:rPr lang="en-US" dirty="0"/>
              <a:t>Control charts are particularly helpful in describing the state of the product failure over time. It was straightforward to trace the record and obtain useful information to avoid this in the future.</a:t>
            </a:r>
          </a:p>
        </p:txBody>
      </p:sp>
    </p:spTree>
    <p:extLst>
      <p:ext uri="{BB962C8B-B14F-4D97-AF65-F5344CB8AC3E}">
        <p14:creationId xmlns:p14="http://schemas.microsoft.com/office/powerpoint/2010/main" val="148876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D240-535C-46A0-AD1E-A121C1AABE3A}"/>
              </a:ext>
            </a:extLst>
          </p:cNvPr>
          <p:cNvSpPr>
            <a:spLocks noGrp="1"/>
          </p:cNvSpPr>
          <p:nvPr>
            <p:ph type="title"/>
          </p:nvPr>
        </p:nvSpPr>
        <p:spPr/>
        <p:txBody>
          <a:bodyPr/>
          <a:lstStyle/>
          <a:p>
            <a:r>
              <a:rPr lang="en-US" dirty="0"/>
              <a:t>Communication Plan</a:t>
            </a:r>
          </a:p>
        </p:txBody>
      </p:sp>
      <p:sp>
        <p:nvSpPr>
          <p:cNvPr id="3" name="Content Placeholder 2">
            <a:extLst>
              <a:ext uri="{FF2B5EF4-FFF2-40B4-BE49-F238E27FC236}">
                <a16:creationId xmlns:a16="http://schemas.microsoft.com/office/drawing/2014/main" id="{0A0806E7-54D1-4E60-8DAA-89CB753D09F5}"/>
              </a:ext>
            </a:extLst>
          </p:cNvPr>
          <p:cNvSpPr>
            <a:spLocks noGrp="1"/>
          </p:cNvSpPr>
          <p:nvPr>
            <p:ph idx="1"/>
          </p:nvPr>
        </p:nvSpPr>
        <p:spPr/>
        <p:txBody>
          <a:bodyPr/>
          <a:lstStyle/>
          <a:p>
            <a:pPr>
              <a:buFont typeface="Wingdings" panose="05000000000000000000" pitchFamily="2" charset="2"/>
              <a:buChar char="Ø"/>
            </a:pPr>
            <a:r>
              <a:rPr lang="en-US" dirty="0"/>
              <a:t> It is  essential to comprehend the demands of the arrangement before the task is began. The scope of the project is therefore a massive movement that the supervisor of the company must complete to create an unmistakable image of what the task should contain.</a:t>
            </a:r>
          </a:p>
        </p:txBody>
      </p:sp>
    </p:spTree>
    <p:extLst>
      <p:ext uri="{BB962C8B-B14F-4D97-AF65-F5344CB8AC3E}">
        <p14:creationId xmlns:p14="http://schemas.microsoft.com/office/powerpoint/2010/main" val="39406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EE35-6330-4E1E-9AB2-753FEBA99B7E}"/>
              </a:ext>
            </a:extLst>
          </p:cNvPr>
          <p:cNvSpPr>
            <a:spLocks noGrp="1"/>
          </p:cNvSpPr>
          <p:nvPr>
            <p:ph type="title"/>
          </p:nvPr>
        </p:nvSpPr>
        <p:spPr/>
        <p:txBody>
          <a:bodyPr/>
          <a:lstStyle/>
          <a:p>
            <a:r>
              <a:rPr lang="en-US" dirty="0"/>
              <a:t>Behavioral Risks</a:t>
            </a:r>
          </a:p>
        </p:txBody>
      </p:sp>
      <p:sp>
        <p:nvSpPr>
          <p:cNvPr id="3" name="Content Placeholder 2">
            <a:extLst>
              <a:ext uri="{FF2B5EF4-FFF2-40B4-BE49-F238E27FC236}">
                <a16:creationId xmlns:a16="http://schemas.microsoft.com/office/drawing/2014/main" id="{576689B1-8209-438D-8198-133B76BDF096}"/>
              </a:ext>
            </a:extLst>
          </p:cNvPr>
          <p:cNvSpPr>
            <a:spLocks noGrp="1"/>
          </p:cNvSpPr>
          <p:nvPr>
            <p:ph idx="1"/>
          </p:nvPr>
        </p:nvSpPr>
        <p:spPr/>
        <p:txBody>
          <a:bodyPr/>
          <a:lstStyle/>
          <a:p>
            <a:pPr marL="0" indent="0">
              <a:buNone/>
            </a:pPr>
            <a:r>
              <a:rPr lang="en-US" dirty="0"/>
              <a:t>Below are the four significant behavioral risks</a:t>
            </a:r>
          </a:p>
          <a:p>
            <a:pPr>
              <a:buFont typeface="Wingdings" panose="05000000000000000000" pitchFamily="2" charset="2"/>
              <a:buChar char="Ø"/>
            </a:pPr>
            <a:r>
              <a:rPr lang="en-US" dirty="0"/>
              <a:t>Choosing the right people</a:t>
            </a:r>
          </a:p>
          <a:p>
            <a:pPr>
              <a:buFont typeface="Wingdings" panose="05000000000000000000" pitchFamily="2" charset="2"/>
              <a:buChar char="Ø"/>
            </a:pPr>
            <a:r>
              <a:rPr lang="en-US" dirty="0"/>
              <a:t>Identification of what every person needs to do</a:t>
            </a:r>
          </a:p>
          <a:p>
            <a:pPr>
              <a:buFont typeface="Wingdings" panose="05000000000000000000" pitchFamily="2" charset="2"/>
              <a:buChar char="Ø"/>
            </a:pPr>
            <a:r>
              <a:rPr lang="en-US" dirty="0"/>
              <a:t>Ensuring that every worker can accomplish the job</a:t>
            </a:r>
          </a:p>
          <a:p>
            <a:pPr>
              <a:buFont typeface="Wingdings" panose="05000000000000000000" pitchFamily="2" charset="2"/>
              <a:buChar char="Ø"/>
            </a:pPr>
            <a:r>
              <a:rPr lang="en-US" dirty="0"/>
              <a:t>Assemble a competent crew</a:t>
            </a:r>
          </a:p>
        </p:txBody>
      </p:sp>
    </p:spTree>
    <p:extLst>
      <p:ext uri="{BB962C8B-B14F-4D97-AF65-F5344CB8AC3E}">
        <p14:creationId xmlns:p14="http://schemas.microsoft.com/office/powerpoint/2010/main" val="164786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09C-0702-4FB0-8673-39F7AE7B24F8}"/>
              </a:ext>
            </a:extLst>
          </p:cNvPr>
          <p:cNvSpPr>
            <a:spLocks noGrp="1"/>
          </p:cNvSpPr>
          <p:nvPr>
            <p:ph type="title"/>
          </p:nvPr>
        </p:nvSpPr>
        <p:spPr/>
        <p:txBody>
          <a:bodyPr/>
          <a:lstStyle/>
          <a:p>
            <a:r>
              <a:rPr lang="en-US" dirty="0"/>
              <a:t>Possible risks</a:t>
            </a:r>
          </a:p>
        </p:txBody>
      </p:sp>
      <p:sp>
        <p:nvSpPr>
          <p:cNvPr id="3" name="Content Placeholder 2">
            <a:extLst>
              <a:ext uri="{FF2B5EF4-FFF2-40B4-BE49-F238E27FC236}">
                <a16:creationId xmlns:a16="http://schemas.microsoft.com/office/drawing/2014/main" id="{5344F482-C5D9-4286-9128-84B47EA49364}"/>
              </a:ext>
            </a:extLst>
          </p:cNvPr>
          <p:cNvSpPr>
            <a:spLocks noGrp="1"/>
          </p:cNvSpPr>
          <p:nvPr>
            <p:ph idx="1"/>
          </p:nvPr>
        </p:nvSpPr>
        <p:spPr/>
        <p:txBody>
          <a:bodyPr/>
          <a:lstStyle/>
          <a:p>
            <a:pPr>
              <a:buFont typeface="Wingdings" panose="05000000000000000000" pitchFamily="2" charset="2"/>
              <a:buChar char="Ø"/>
            </a:pPr>
            <a:r>
              <a:rPr lang="en-US" dirty="0"/>
              <a:t>Checklist study provides the managers a route to set up prospective risks that spin around a project plan. Checklist analysis develops from exercises took in and also understanding acquired from past experiences like the arrangement.</a:t>
            </a:r>
          </a:p>
          <a:p>
            <a:pPr>
              <a:buFont typeface="Wingdings" panose="05000000000000000000" pitchFamily="2" charset="2"/>
              <a:buChar char="Ø"/>
            </a:pPr>
            <a:r>
              <a:rPr lang="en-US" dirty="0"/>
              <a:t>In any event, the approach for the identification of evidence is reviewed if the project stops reducing the ability to take precautionary or control actions against hazards. The SWOT study will identify hazards and inadequacies which can potentially become risks within the project design.</a:t>
            </a:r>
          </a:p>
        </p:txBody>
      </p:sp>
    </p:spTree>
    <p:extLst>
      <p:ext uri="{BB962C8B-B14F-4D97-AF65-F5344CB8AC3E}">
        <p14:creationId xmlns:p14="http://schemas.microsoft.com/office/powerpoint/2010/main" val="261630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D932-3AFA-4B92-8336-A132DF132EC8}"/>
              </a:ext>
            </a:extLst>
          </p:cNvPr>
          <p:cNvSpPr>
            <a:spLocks noGrp="1"/>
          </p:cNvSpPr>
          <p:nvPr>
            <p:ph type="title"/>
          </p:nvPr>
        </p:nvSpPr>
        <p:spPr/>
        <p:txBody>
          <a:bodyPr/>
          <a:lstStyle/>
          <a:p>
            <a:r>
              <a:rPr lang="en-US" dirty="0"/>
              <a:t>Possible Risks</a:t>
            </a:r>
          </a:p>
        </p:txBody>
      </p:sp>
      <p:sp>
        <p:nvSpPr>
          <p:cNvPr id="3" name="Content Placeholder 2">
            <a:extLst>
              <a:ext uri="{FF2B5EF4-FFF2-40B4-BE49-F238E27FC236}">
                <a16:creationId xmlns:a16="http://schemas.microsoft.com/office/drawing/2014/main" id="{DAA3EE07-2C42-4897-91F5-9885264FFB6B}"/>
              </a:ext>
            </a:extLst>
          </p:cNvPr>
          <p:cNvSpPr>
            <a:spLocks noGrp="1"/>
          </p:cNvSpPr>
          <p:nvPr>
            <p:ph idx="1"/>
          </p:nvPr>
        </p:nvSpPr>
        <p:spPr/>
        <p:txBody>
          <a:bodyPr/>
          <a:lstStyle/>
          <a:p>
            <a:pPr>
              <a:buFont typeface="Wingdings" panose="05000000000000000000" pitchFamily="2" charset="2"/>
              <a:buChar char="Ø"/>
            </a:pPr>
            <a:r>
              <a:rPr lang="en-US" dirty="0"/>
              <a:t>The critical route technique can also be characterized as a sequential series of tasks that take the most time to complete a project. With the critical path method, the accurate study of the dependence of two tasks in the sequence of a project or workflow may be analyzed. This strategy is typically decided by adding or giving all the specified time for each action in which a specific project can be performed.</a:t>
            </a:r>
          </a:p>
        </p:txBody>
      </p:sp>
    </p:spTree>
    <p:extLst>
      <p:ext uri="{BB962C8B-B14F-4D97-AF65-F5344CB8AC3E}">
        <p14:creationId xmlns:p14="http://schemas.microsoft.com/office/powerpoint/2010/main" val="236339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6D41-B4B5-4E28-ABDA-E317BAC68B1E}"/>
              </a:ext>
            </a:extLst>
          </p:cNvPr>
          <p:cNvSpPr>
            <a:spLocks noGrp="1"/>
          </p:cNvSpPr>
          <p:nvPr>
            <p:ph type="title"/>
          </p:nvPr>
        </p:nvSpPr>
        <p:spPr/>
        <p:txBody>
          <a:bodyPr/>
          <a:lstStyle/>
          <a:p>
            <a:r>
              <a:rPr lang="en-US" dirty="0"/>
              <a:t>Strategies to Address and Resolve the Risks</a:t>
            </a:r>
          </a:p>
        </p:txBody>
      </p:sp>
      <p:sp>
        <p:nvSpPr>
          <p:cNvPr id="3" name="Content Placeholder 2">
            <a:extLst>
              <a:ext uri="{FF2B5EF4-FFF2-40B4-BE49-F238E27FC236}">
                <a16:creationId xmlns:a16="http://schemas.microsoft.com/office/drawing/2014/main" id="{E0DC9DF2-A468-4E2D-9CA3-DE76191806EC}"/>
              </a:ext>
            </a:extLst>
          </p:cNvPr>
          <p:cNvSpPr>
            <a:spLocks noGrp="1"/>
          </p:cNvSpPr>
          <p:nvPr>
            <p:ph idx="1"/>
          </p:nvPr>
        </p:nvSpPr>
        <p:spPr/>
        <p:txBody>
          <a:bodyPr/>
          <a:lstStyle/>
          <a:p>
            <a:pPr>
              <a:buFont typeface="Wingdings" panose="05000000000000000000" pitchFamily="2" charset="2"/>
              <a:buChar char="Ø"/>
            </a:pPr>
            <a:r>
              <a:rPr lang="en-US" dirty="0"/>
              <a:t>Make a register for the beginning. You need some technique to log problems in the project, something that is actually available, thus something different from controlling changes, where modifications may not be documented. Maybe people get things done or add anything to the project, but don't log it.</a:t>
            </a:r>
          </a:p>
          <a:p>
            <a:pPr>
              <a:buFont typeface="Wingdings" panose="05000000000000000000" pitchFamily="2" charset="2"/>
              <a:buChar char="Ø"/>
            </a:pPr>
            <a:r>
              <a:rPr lang="en-US" dirty="0"/>
              <a:t>Here we notice that in this one particular logging problems evolve into a long, important search of difficulties that never really happen.</a:t>
            </a:r>
          </a:p>
        </p:txBody>
      </p:sp>
    </p:spTree>
    <p:extLst>
      <p:ext uri="{BB962C8B-B14F-4D97-AF65-F5344CB8AC3E}">
        <p14:creationId xmlns:p14="http://schemas.microsoft.com/office/powerpoint/2010/main" val="378573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CF42-5E3B-43D7-B5FD-8CBEE06EACCA}"/>
              </a:ext>
            </a:extLst>
          </p:cNvPr>
          <p:cNvSpPr>
            <a:spLocks noGrp="1"/>
          </p:cNvSpPr>
          <p:nvPr>
            <p:ph type="title"/>
          </p:nvPr>
        </p:nvSpPr>
        <p:spPr/>
        <p:txBody>
          <a:bodyPr/>
          <a:lstStyle/>
          <a:p>
            <a:r>
              <a:rPr lang="en-US" dirty="0"/>
              <a:t>Strategies to Address and Resolve the Risks</a:t>
            </a:r>
          </a:p>
        </p:txBody>
      </p:sp>
      <p:sp>
        <p:nvSpPr>
          <p:cNvPr id="3" name="Content Placeholder 2">
            <a:extLst>
              <a:ext uri="{FF2B5EF4-FFF2-40B4-BE49-F238E27FC236}">
                <a16:creationId xmlns:a16="http://schemas.microsoft.com/office/drawing/2014/main" id="{DFD5A30E-5C9A-4663-91C3-C3E0CF290845}"/>
              </a:ext>
            </a:extLst>
          </p:cNvPr>
          <p:cNvSpPr>
            <a:spLocks noGrp="1"/>
          </p:cNvSpPr>
          <p:nvPr>
            <p:ph idx="1"/>
          </p:nvPr>
        </p:nvSpPr>
        <p:spPr/>
        <p:txBody>
          <a:bodyPr/>
          <a:lstStyle/>
          <a:p>
            <a:pPr>
              <a:buFont typeface="Wingdings" panose="05000000000000000000" pitchFamily="2" charset="2"/>
              <a:buChar char="Ø"/>
            </a:pPr>
            <a:r>
              <a:rPr lang="en-US" dirty="0"/>
              <a:t>The documents include easy tracking of certain functions and the necessary changes give a way for critical errors to be tracked.</a:t>
            </a:r>
          </a:p>
          <a:p>
            <a:pPr>
              <a:buFont typeface="Wingdings" panose="05000000000000000000" pitchFamily="2" charset="2"/>
              <a:buChar char="Ø"/>
            </a:pPr>
            <a:r>
              <a:rPr lang="en-US" dirty="0"/>
              <a:t>Finally, assign measures and allow overtime for the project length. This allows the project to stay on track and to achieve the deadlines.</a:t>
            </a:r>
          </a:p>
        </p:txBody>
      </p:sp>
    </p:spTree>
    <p:extLst>
      <p:ext uri="{BB962C8B-B14F-4D97-AF65-F5344CB8AC3E}">
        <p14:creationId xmlns:p14="http://schemas.microsoft.com/office/powerpoint/2010/main" val="229987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38D-2AE4-4119-A732-1F600E2AE28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5F11467-F5B0-4064-8B84-0890962CFC38}"/>
              </a:ext>
            </a:extLst>
          </p:cNvPr>
          <p:cNvSpPr>
            <a:spLocks noGrp="1"/>
          </p:cNvSpPr>
          <p:nvPr>
            <p:ph idx="1"/>
          </p:nvPr>
        </p:nvSpPr>
        <p:spPr/>
        <p:txBody>
          <a:bodyPr/>
          <a:lstStyle/>
          <a:p>
            <a:pPr>
              <a:buFont typeface="Wingdings" panose="05000000000000000000" pitchFamily="2" charset="2"/>
              <a:buChar char="Ø"/>
            </a:pPr>
            <a:r>
              <a:rPr lang="en-US" dirty="0"/>
              <a:t>The relevance of the topics covered in the project comprises the compliance as well as the arrangement of all information necessary for stakeholders, preserving information given from the completion of a project to help increase support for new ideas and concepts at a particular stage. It is essential for each of the partners to classify what is necessary explicitly before beginning any activities. The transition from a decentralized to an ever more concentrated model of HR administration transmission is a highly practical and engaging process.</a:t>
            </a:r>
          </a:p>
        </p:txBody>
      </p:sp>
    </p:spTree>
    <p:extLst>
      <p:ext uri="{BB962C8B-B14F-4D97-AF65-F5344CB8AC3E}">
        <p14:creationId xmlns:p14="http://schemas.microsoft.com/office/powerpoint/2010/main" val="320731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86DA-8971-42D2-81F1-C440EF750BD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3A15E22-A21F-435C-BF71-8D7AC75122E6}"/>
              </a:ext>
            </a:extLst>
          </p:cNvPr>
          <p:cNvSpPr>
            <a:spLocks noGrp="1"/>
          </p:cNvSpPr>
          <p:nvPr>
            <p:ph idx="1"/>
          </p:nvPr>
        </p:nvSpPr>
        <p:spPr/>
        <p:txBody>
          <a:bodyPr/>
          <a:lstStyle/>
          <a:p>
            <a:pPr>
              <a:buFont typeface="Wingdings" panose="05000000000000000000" pitchFamily="2" charset="2"/>
              <a:buChar char="Ø"/>
            </a:pPr>
            <a:r>
              <a:rPr lang="en-US" dirty="0"/>
              <a:t>After the effective completion of the project, after action reviews are essential. AAR is a vital tool which may be used by those who participate in a project to evaluate what has transpired, follow up progress and correct unwanted effects.</a:t>
            </a:r>
          </a:p>
        </p:txBody>
      </p:sp>
    </p:spTree>
    <p:extLst>
      <p:ext uri="{BB962C8B-B14F-4D97-AF65-F5344CB8AC3E}">
        <p14:creationId xmlns:p14="http://schemas.microsoft.com/office/powerpoint/2010/main" val="340706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3E87-D669-4E6A-A1EB-98A320001FC7}"/>
              </a:ext>
            </a:extLst>
          </p:cNvPr>
          <p:cNvSpPr>
            <a:spLocks noGrp="1"/>
          </p:cNvSpPr>
          <p:nvPr>
            <p:ph type="title"/>
          </p:nvPr>
        </p:nvSpPr>
        <p:spPr/>
        <p:txBody>
          <a:bodyPr/>
          <a:lstStyle/>
          <a:p>
            <a:pPr algn="ctr"/>
            <a:r>
              <a:rPr lang="en-US" dirty="0"/>
              <a:t>Executive Summary</a:t>
            </a:r>
          </a:p>
        </p:txBody>
      </p:sp>
      <p:sp>
        <p:nvSpPr>
          <p:cNvPr id="3" name="Content Placeholder 2">
            <a:extLst>
              <a:ext uri="{FF2B5EF4-FFF2-40B4-BE49-F238E27FC236}">
                <a16:creationId xmlns:a16="http://schemas.microsoft.com/office/drawing/2014/main" id="{2A008F03-724C-4005-8967-80ED7E800DE4}"/>
              </a:ext>
            </a:extLst>
          </p:cNvPr>
          <p:cNvSpPr>
            <a:spLocks noGrp="1"/>
          </p:cNvSpPr>
          <p:nvPr>
            <p:ph idx="1"/>
          </p:nvPr>
        </p:nvSpPr>
        <p:spPr/>
        <p:txBody>
          <a:bodyPr>
            <a:normAutofit lnSpcReduction="10000"/>
          </a:bodyPr>
          <a:lstStyle/>
          <a:p>
            <a:pPr marL="0" indent="0">
              <a:buNone/>
            </a:pPr>
            <a:r>
              <a:rPr lang="en-US" dirty="0"/>
              <a:t>a centralized human resources (HR) service delivery paradigm , will set up a project and also the project team that needs to implement changes to a more centralized HR service delivery model. Fox Ventures, LLC, is the standard provider of human resources practices and also the delivery of human resources services. The requirement for a more centralized HR service delivery approach was as follows:</a:t>
            </a:r>
          </a:p>
          <a:p>
            <a:pPr>
              <a:buFont typeface="Wingdings" panose="05000000000000000000" pitchFamily="2" charset="2"/>
              <a:buChar char="Ø"/>
            </a:pPr>
            <a:r>
              <a:rPr lang="en-US" dirty="0"/>
              <a:t>HR generalists have been incorporated into business units over several years</a:t>
            </a:r>
          </a:p>
          <a:p>
            <a:pPr>
              <a:buFont typeface="Wingdings" panose="05000000000000000000" pitchFamily="2" charset="2"/>
              <a:buChar char="Ø"/>
            </a:pPr>
            <a:r>
              <a:rPr lang="en-US" dirty="0"/>
              <a:t>The costs and problems of keeping standards have increased</a:t>
            </a:r>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3277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52E-41F7-4012-8F09-7F911BBBBF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1626EC1-CF81-4DAC-AC90-0F12A9CF522C}"/>
              </a:ext>
            </a:extLst>
          </p:cNvPr>
          <p:cNvSpPr>
            <a:spLocks noGrp="1"/>
          </p:cNvSpPr>
          <p:nvPr>
            <p:ph idx="1"/>
          </p:nvPr>
        </p:nvSpPr>
        <p:spPr/>
        <p:txBody>
          <a:bodyPr/>
          <a:lstStyle/>
          <a:p>
            <a:pPr marL="0" indent="0">
              <a:buNone/>
            </a:pPr>
            <a:r>
              <a:rPr lang="en-US" dirty="0"/>
              <a:t>Bredin, K., &amp; Söderlund, J. (2013). Human resource management in project-based organizations: The HR quadriad framework.</a:t>
            </a:r>
          </a:p>
          <a:p>
            <a:pPr marL="0" indent="0">
              <a:buNone/>
            </a:pPr>
            <a:r>
              <a:rPr lang="en-US" dirty="0"/>
              <a:t>Carvalho, M. M. D., &amp; Rabechini Junior, R. (2015). Impact of risk management on project performance: the importance of soft skills. International Journal of Production Research, 53(2), 321-340.</a:t>
            </a:r>
          </a:p>
          <a:p>
            <a:pPr marL="0" indent="0">
              <a:buNone/>
            </a:pPr>
            <a:r>
              <a:rPr lang="en-US" dirty="0"/>
              <a:t>Sunindijo, R. Y. (2015). Project manager skills for improving project performance. International Journal of Business Performance Management, 16(1), 67-83.</a:t>
            </a:r>
          </a:p>
        </p:txBody>
      </p:sp>
    </p:spTree>
    <p:extLst>
      <p:ext uri="{BB962C8B-B14F-4D97-AF65-F5344CB8AC3E}">
        <p14:creationId xmlns:p14="http://schemas.microsoft.com/office/powerpoint/2010/main" val="209745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8E98-DC59-4AA2-AB1F-4C40E814D34F}"/>
              </a:ext>
            </a:extLst>
          </p:cNvPr>
          <p:cNvSpPr>
            <a:spLocks noGrp="1"/>
          </p:cNvSpPr>
          <p:nvPr>
            <p:ph type="title"/>
          </p:nvPr>
        </p:nvSpPr>
        <p:spPr/>
        <p:txBody>
          <a:bodyPr/>
          <a:lstStyle/>
          <a:p>
            <a:pPr algn="ctr"/>
            <a:r>
              <a:rPr lang="en-US" dirty="0"/>
              <a:t>Statement of Importance</a:t>
            </a:r>
          </a:p>
        </p:txBody>
      </p:sp>
      <p:sp>
        <p:nvSpPr>
          <p:cNvPr id="3" name="Content Placeholder 2">
            <a:extLst>
              <a:ext uri="{FF2B5EF4-FFF2-40B4-BE49-F238E27FC236}">
                <a16:creationId xmlns:a16="http://schemas.microsoft.com/office/drawing/2014/main" id="{79CCAE69-5229-4269-9395-08C577FCA205}"/>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Each of the five phases of strategic planning is obviously essential to associations as well as  the project team. The key arrangement will assist organizations to bring the hierarchical structure to the front line effortlessly. The main importance of the key arrangement is the surrounding assets and targets, all of which are reduced to a model that is gradually combined to provide HR administration.</a:t>
            </a:r>
          </a:p>
          <a:p>
            <a:pPr>
              <a:buFont typeface="Wingdings" panose="05000000000000000000" pitchFamily="2" charset="2"/>
              <a:buChar char="Ø"/>
            </a:pPr>
            <a:r>
              <a:rPr lang="en-US" dirty="0"/>
              <a:t>The association's vision is as follows: The organization shall be the leading leader in enhancing human resource practices as well as the human asset management transmission.  The aim of the association would be to make the vision expressed: it is our major objective to reach the best-connected models for communicating human asset management, which results in the greatest use of the accessible work necessary to fulfill all of the duties given. In addition, the business will spend on all accessible assets and maintain a predetermined scheme of activities in order to reach destinations.</a:t>
            </a:r>
          </a:p>
        </p:txBody>
      </p:sp>
    </p:spTree>
    <p:extLst>
      <p:ext uri="{BB962C8B-B14F-4D97-AF65-F5344CB8AC3E}">
        <p14:creationId xmlns:p14="http://schemas.microsoft.com/office/powerpoint/2010/main" val="384336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70EE-B4F0-4288-92A1-12771247D990}"/>
              </a:ext>
            </a:extLst>
          </p:cNvPr>
          <p:cNvSpPr>
            <a:spLocks noGrp="1"/>
          </p:cNvSpPr>
          <p:nvPr>
            <p:ph type="title"/>
          </p:nvPr>
        </p:nvSpPr>
        <p:spPr/>
        <p:txBody>
          <a:bodyPr/>
          <a:lstStyle/>
          <a:p>
            <a:pPr algn="ctr"/>
            <a:r>
              <a:rPr lang="en-US" dirty="0"/>
              <a:t>Vision and Mission</a:t>
            </a:r>
          </a:p>
        </p:txBody>
      </p:sp>
      <p:sp>
        <p:nvSpPr>
          <p:cNvPr id="3" name="Content Placeholder 2">
            <a:extLst>
              <a:ext uri="{FF2B5EF4-FFF2-40B4-BE49-F238E27FC236}">
                <a16:creationId xmlns:a16="http://schemas.microsoft.com/office/drawing/2014/main" id="{3394238F-62D0-46D5-8A41-BE4FCBFCC64B}"/>
              </a:ext>
            </a:extLst>
          </p:cNvPr>
          <p:cNvSpPr>
            <a:spLocks noGrp="1"/>
          </p:cNvSpPr>
          <p:nvPr>
            <p:ph idx="1"/>
          </p:nvPr>
        </p:nvSpPr>
        <p:spPr/>
        <p:txBody>
          <a:bodyPr/>
          <a:lstStyle/>
          <a:p>
            <a:r>
              <a:rPr lang="en-US" dirty="0"/>
              <a:t>Maintain quality in everyday tasks</a:t>
            </a:r>
          </a:p>
          <a:p>
            <a:r>
              <a:rPr lang="en-US" dirty="0"/>
              <a:t>Creating and maintaining a workplace that cultivates problems.</a:t>
            </a:r>
          </a:p>
          <a:p>
            <a:r>
              <a:rPr lang="en-US" dirty="0"/>
              <a:t>Maximize critical intention to align with the association's aims, activities, shoppers and also the partners.</a:t>
            </a:r>
          </a:p>
          <a:p>
            <a:r>
              <a:rPr lang="en-US" dirty="0"/>
              <a:t> Seize the openings with impeccable execution.</a:t>
            </a:r>
          </a:p>
          <a:p>
            <a:r>
              <a:rPr lang="en-US" dirty="0"/>
              <a:t>The required devices, preparation and motivation for working in the most productive and also viable method are provided for ensuring process groups.</a:t>
            </a:r>
          </a:p>
        </p:txBody>
      </p:sp>
    </p:spTree>
    <p:extLst>
      <p:ext uri="{BB962C8B-B14F-4D97-AF65-F5344CB8AC3E}">
        <p14:creationId xmlns:p14="http://schemas.microsoft.com/office/powerpoint/2010/main" val="16086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F487-F540-46A1-BCED-529637D0DE82}"/>
              </a:ext>
            </a:extLst>
          </p:cNvPr>
          <p:cNvSpPr>
            <a:spLocks noGrp="1"/>
          </p:cNvSpPr>
          <p:nvPr>
            <p:ph type="title"/>
          </p:nvPr>
        </p:nvSpPr>
        <p:spPr/>
        <p:txBody>
          <a:bodyPr/>
          <a:lstStyle/>
          <a:p>
            <a:pPr algn="ctr"/>
            <a:r>
              <a:rPr lang="en-US" dirty="0"/>
              <a:t>Project Charter</a:t>
            </a:r>
          </a:p>
        </p:txBody>
      </p:sp>
      <p:sp>
        <p:nvSpPr>
          <p:cNvPr id="3" name="Content Placeholder 2">
            <a:extLst>
              <a:ext uri="{FF2B5EF4-FFF2-40B4-BE49-F238E27FC236}">
                <a16:creationId xmlns:a16="http://schemas.microsoft.com/office/drawing/2014/main" id="{1DA2D6BB-5152-45A9-B2AF-836CE25DBEFA}"/>
              </a:ext>
            </a:extLst>
          </p:cNvPr>
          <p:cNvSpPr>
            <a:spLocks noGrp="1"/>
          </p:cNvSpPr>
          <p:nvPr>
            <p:ph idx="1"/>
          </p:nvPr>
        </p:nvSpPr>
        <p:spPr/>
        <p:txBody>
          <a:bodyPr>
            <a:normAutofit fontScale="92500" lnSpcReduction="10000"/>
          </a:bodyPr>
          <a:lstStyle/>
          <a:p>
            <a:r>
              <a:rPr lang="en-US" dirty="0"/>
              <a:t>A project charter is the basis for the prosperity of any endeavor. It is an archive that formally authorizes the presence of a company and provides the supervisor with the authoritative assets to extend the exercise.</a:t>
            </a:r>
          </a:p>
          <a:p>
            <a:r>
              <a:rPr lang="en-US" dirty="0"/>
              <a:t>It is important to use a project charter, encompassing all the employees involved in the group, as is every known partner.</a:t>
            </a:r>
          </a:p>
          <a:p>
            <a:r>
              <a:rPr lang="en-US" dirty="0"/>
              <a:t>The project charter outlines the goals and procedures of the endeavor in order to achieve the objectives of the assignment.</a:t>
            </a:r>
          </a:p>
          <a:p>
            <a:r>
              <a:rPr lang="en-US" dirty="0"/>
              <a:t>It also lays forth the aims, how the tasks are carried out as well as the situation of the partners involved.</a:t>
            </a:r>
          </a:p>
        </p:txBody>
      </p:sp>
    </p:spTree>
    <p:extLst>
      <p:ext uri="{BB962C8B-B14F-4D97-AF65-F5344CB8AC3E}">
        <p14:creationId xmlns:p14="http://schemas.microsoft.com/office/powerpoint/2010/main" val="21675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B76F-7816-43D9-8A87-1CF8D28E711B}"/>
              </a:ext>
            </a:extLst>
          </p:cNvPr>
          <p:cNvSpPr>
            <a:spLocks noGrp="1"/>
          </p:cNvSpPr>
          <p:nvPr>
            <p:ph type="title"/>
          </p:nvPr>
        </p:nvSpPr>
        <p:spPr/>
        <p:txBody>
          <a:bodyPr/>
          <a:lstStyle/>
          <a:p>
            <a:r>
              <a:rPr lang="en-US" dirty="0"/>
              <a:t>	Possible Outcomes</a:t>
            </a:r>
          </a:p>
        </p:txBody>
      </p:sp>
      <p:sp>
        <p:nvSpPr>
          <p:cNvPr id="3" name="Content Placeholder 2">
            <a:extLst>
              <a:ext uri="{FF2B5EF4-FFF2-40B4-BE49-F238E27FC236}">
                <a16:creationId xmlns:a16="http://schemas.microsoft.com/office/drawing/2014/main" id="{66916DD1-5968-4447-B464-065414E9B21E}"/>
              </a:ext>
            </a:extLst>
          </p:cNvPr>
          <p:cNvSpPr>
            <a:spLocks noGrp="1"/>
          </p:cNvSpPr>
          <p:nvPr>
            <p:ph idx="1"/>
          </p:nvPr>
        </p:nvSpPr>
        <p:spPr/>
        <p:txBody>
          <a:bodyPr>
            <a:normAutofit lnSpcReduction="10000"/>
          </a:bodyPr>
          <a:lstStyle/>
          <a:p>
            <a:pPr marL="0" indent="0">
              <a:buNone/>
            </a:pPr>
            <a:r>
              <a:rPr lang="en-US" dirty="0"/>
              <a:t>Four potential issues related to mitigation as well as the  poor project management can lead to different problems and might put the whole project in question.</a:t>
            </a:r>
          </a:p>
          <a:p>
            <a:pPr>
              <a:buFont typeface="Wingdings" panose="05000000000000000000" pitchFamily="2" charset="2"/>
              <a:buChar char="Ø"/>
            </a:pPr>
            <a:r>
              <a:rPr lang="en-US" dirty="0"/>
              <a:t>Cost Overrun</a:t>
            </a:r>
          </a:p>
          <a:p>
            <a:pPr>
              <a:buFont typeface="Wingdings" panose="05000000000000000000" pitchFamily="2" charset="2"/>
              <a:buChar char="Ø"/>
            </a:pPr>
            <a:r>
              <a:rPr lang="en-US" dirty="0"/>
              <a:t>Delay in completion of the project</a:t>
            </a:r>
          </a:p>
          <a:p>
            <a:pPr>
              <a:buFont typeface="Wingdings" panose="05000000000000000000" pitchFamily="2" charset="2"/>
              <a:buChar char="Ø"/>
            </a:pPr>
            <a:r>
              <a:rPr lang="en-US" dirty="0"/>
              <a:t>The project can miss some of the activities</a:t>
            </a:r>
          </a:p>
          <a:p>
            <a:pPr>
              <a:buFont typeface="Wingdings" panose="05000000000000000000" pitchFamily="2" charset="2"/>
              <a:buChar char="Ø"/>
            </a:pPr>
            <a:r>
              <a:rPr lang="en-US" dirty="0"/>
              <a:t>Lack of support environment</a:t>
            </a:r>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257291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FD86-F359-461B-AAE2-1F3DDA57F55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13501730-924E-45DE-802E-7FC47F627BBA}"/>
              </a:ext>
            </a:extLst>
          </p:cNvPr>
          <p:cNvSpPr>
            <a:spLocks noGrp="1"/>
          </p:cNvSpPr>
          <p:nvPr>
            <p:ph idx="1"/>
          </p:nvPr>
        </p:nvSpPr>
        <p:spPr/>
        <p:txBody>
          <a:bodyPr>
            <a:normAutofit lnSpcReduction="10000"/>
          </a:bodyPr>
          <a:lstStyle/>
          <a:p>
            <a:pPr marL="0" indent="0">
              <a:buNone/>
            </a:pPr>
            <a:r>
              <a:rPr lang="en-US" dirty="0"/>
              <a:t>Project Managers can experience some of the following problems while managing a virtual project team.</a:t>
            </a:r>
          </a:p>
          <a:p>
            <a:pPr>
              <a:buFont typeface="Wingdings" panose="05000000000000000000" pitchFamily="2" charset="2"/>
              <a:buChar char="Ø"/>
            </a:pPr>
            <a:r>
              <a:rPr lang="en-US" dirty="0"/>
              <a:t>Face to face, various communication channels enable the multiple output to be increased. It is not possible with virtual teams</a:t>
            </a:r>
          </a:p>
          <a:p>
            <a:pPr>
              <a:buFont typeface="Wingdings" panose="05000000000000000000" pitchFamily="2" charset="2"/>
              <a:buChar char="Ø"/>
            </a:pPr>
            <a:r>
              <a:rPr lang="en-US" dirty="0"/>
              <a:t>There is a greater extent of misunderstanding and ambiguity in the instructions</a:t>
            </a:r>
          </a:p>
          <a:p>
            <a:pPr>
              <a:buFont typeface="Wingdings" panose="05000000000000000000" pitchFamily="2" charset="2"/>
              <a:buChar char="Ø"/>
            </a:pPr>
            <a:r>
              <a:rPr lang="en-US" dirty="0"/>
              <a:t>It is more difficult to track how much efforts each team member does to reach the goal.</a:t>
            </a:r>
          </a:p>
        </p:txBody>
      </p:sp>
    </p:spTree>
    <p:extLst>
      <p:ext uri="{BB962C8B-B14F-4D97-AF65-F5344CB8AC3E}">
        <p14:creationId xmlns:p14="http://schemas.microsoft.com/office/powerpoint/2010/main" val="235820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B87B-E8D6-47A3-8D95-153BACBB11D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254CC47-6368-4FB7-B492-67DF12AFB757}"/>
              </a:ext>
            </a:extLst>
          </p:cNvPr>
          <p:cNvSpPr>
            <a:spLocks noGrp="1"/>
          </p:cNvSpPr>
          <p:nvPr>
            <p:ph idx="1"/>
          </p:nvPr>
        </p:nvSpPr>
        <p:spPr/>
        <p:txBody>
          <a:bodyPr/>
          <a:lstStyle/>
          <a:p>
            <a:pPr>
              <a:buFont typeface="Wingdings" panose="05000000000000000000" pitchFamily="2" charset="2"/>
              <a:buChar char="Ø"/>
            </a:pPr>
            <a:r>
              <a:rPr lang="en-US" dirty="0"/>
              <a:t>It is not possible to create a unique work culture which the founders could have imagined.</a:t>
            </a:r>
          </a:p>
          <a:p>
            <a:pPr>
              <a:buFont typeface="Wingdings" panose="05000000000000000000" pitchFamily="2" charset="2"/>
              <a:buChar char="Ø"/>
            </a:pPr>
            <a:r>
              <a:rPr lang="en-US" dirty="0"/>
              <a:t>It necessitates that the team members master new skills as well as the behaviors that may be difficult for some members.</a:t>
            </a:r>
          </a:p>
          <a:p>
            <a:pPr>
              <a:buFont typeface="Wingdings" panose="05000000000000000000" pitchFamily="2" charset="2"/>
              <a:buChar char="Ø"/>
            </a:pPr>
            <a:r>
              <a:rPr lang="en-US" dirty="0"/>
              <a:t>Team members must learn as much as possible of the diverse cultures to which the group will speak. This includes exploring the basis. Talk to several officials who have whittled worldwide groupings away.</a:t>
            </a:r>
          </a:p>
        </p:txBody>
      </p:sp>
    </p:spTree>
    <p:extLst>
      <p:ext uri="{BB962C8B-B14F-4D97-AF65-F5344CB8AC3E}">
        <p14:creationId xmlns:p14="http://schemas.microsoft.com/office/powerpoint/2010/main" val="328961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90A0-1684-4708-8650-1C0049EB2136}"/>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73AF73E4-68E8-4BD3-B1FA-D853049D2B9E}"/>
              </a:ext>
            </a:extLst>
          </p:cNvPr>
          <p:cNvSpPr>
            <a:spLocks noGrp="1"/>
          </p:cNvSpPr>
          <p:nvPr>
            <p:ph idx="1"/>
          </p:nvPr>
        </p:nvSpPr>
        <p:spPr/>
        <p:txBody>
          <a:bodyPr/>
          <a:lstStyle/>
          <a:p>
            <a:pPr>
              <a:buFont typeface="Wingdings" panose="05000000000000000000" pitchFamily="2" charset="2"/>
              <a:buChar char="Ø"/>
            </a:pPr>
            <a:r>
              <a:rPr lang="en-US" dirty="0"/>
              <a:t>When team members are on different continents, it is almost inevitable that a colleague should make a telephone call extremely early in the morning. In such instances, the Group can 'spread the misery' with a view to giving all individuals the chance to meet this load sooner or later in the life expectancy of the work.</a:t>
            </a:r>
          </a:p>
        </p:txBody>
      </p:sp>
    </p:spTree>
    <p:extLst>
      <p:ext uri="{BB962C8B-B14F-4D97-AF65-F5344CB8AC3E}">
        <p14:creationId xmlns:p14="http://schemas.microsoft.com/office/powerpoint/2010/main" val="1185983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397</TotalTime>
  <Words>1476</Words>
  <Application>Microsoft Office PowerPoint</Application>
  <PresentationFormat>Widescreen</PresentationFormat>
  <Paragraphs>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HR Project Management Final Team Presentation</vt:lpstr>
      <vt:lpstr>Executive Summary</vt:lpstr>
      <vt:lpstr>Statement of Importance</vt:lpstr>
      <vt:lpstr>Vision and Mission</vt:lpstr>
      <vt:lpstr>Project Charter</vt:lpstr>
      <vt:lpstr> Possible Outcomes</vt:lpstr>
      <vt:lpstr>Challenges</vt:lpstr>
      <vt:lpstr>Challenges</vt:lpstr>
      <vt:lpstr>Challenges</vt:lpstr>
      <vt:lpstr>Recommendations</vt:lpstr>
      <vt:lpstr>Communication Plan</vt:lpstr>
      <vt:lpstr>Communication Plan</vt:lpstr>
      <vt:lpstr>Behavioral Risks</vt:lpstr>
      <vt:lpstr>Possible risks</vt:lpstr>
      <vt:lpstr>Possible Risks</vt:lpstr>
      <vt:lpstr>Strategies to Address and Resolve the Risks</vt:lpstr>
      <vt:lpstr>Strategies to Address and Resolve the Risks</vt:lpstr>
      <vt:lpstr>Conclusion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Project Management Final Team Presentation</dc:title>
  <dc:creator>Anthony</dc:creator>
  <cp:lastModifiedBy>254716226303</cp:lastModifiedBy>
  <cp:revision>20</cp:revision>
  <dcterms:created xsi:type="dcterms:W3CDTF">2021-05-28T04:20:15Z</dcterms:created>
  <dcterms:modified xsi:type="dcterms:W3CDTF">2021-06-03T06:37:34Z</dcterms:modified>
</cp:coreProperties>
</file>